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7"/>
    <a:srgbClr val="FFFFFF"/>
    <a:srgbClr val="F2E500"/>
    <a:srgbClr val="F2E406"/>
    <a:srgbClr val="ECECEA"/>
    <a:srgbClr val="41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26" y="1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3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74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0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61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3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3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8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6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89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5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6A15-4C9E-48CA-8A13-1788FBC8C4BE}" type="datetimeFigureOut">
              <a:rPr lang="da-DK" smtClean="0"/>
              <a:t>26-01-2022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C37-48A1-4ED9-A3CA-3F9CFF72F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idi.Munkgaard.Schmidt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08EDEE7-3EB6-4EF0-B368-C15FE0D5344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41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6C48D4C-57E9-456F-9731-C0422A5538D6}"/>
              </a:ext>
            </a:extLst>
          </p:cNvPr>
          <p:cNvSpPr/>
          <p:nvPr/>
        </p:nvSpPr>
        <p:spPr>
          <a:xfrm rot="20171003">
            <a:off x="-819895" y="154477"/>
            <a:ext cx="4800600" cy="84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1405994-1E21-4546-8E52-A1375EFFAD8C}"/>
              </a:ext>
            </a:extLst>
          </p:cNvPr>
          <p:cNvSpPr txBox="1"/>
          <p:nvPr/>
        </p:nvSpPr>
        <p:spPr>
          <a:xfrm rot="20100340">
            <a:off x="62394" y="503335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BLIV BIKE SPONSOR</a:t>
            </a:r>
          </a:p>
          <a:p>
            <a:pPr algn="ctr"/>
            <a:r>
              <a:rPr lang="da-DK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FRA 1. MARTS 2022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704B27-3061-4136-9414-6373CC7A3445}"/>
              </a:ext>
            </a:extLst>
          </p:cNvPr>
          <p:cNvSpPr/>
          <p:nvPr/>
        </p:nvSpPr>
        <p:spPr>
          <a:xfrm>
            <a:off x="-2" y="8129016"/>
            <a:ext cx="6858000" cy="9875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4" descr="http://www.billund-if.dk/typo3temp/pics/a3ddc684f6.jpg">
            <a:extLst>
              <a:ext uri="{FF2B5EF4-FFF2-40B4-BE49-F238E27FC236}">
                <a16:creationId xmlns:a16="http://schemas.microsoft.com/office/drawing/2014/main" id="{1B39A5EB-1371-4F69-8FAA-AFF09D0B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851" y="7743729"/>
            <a:ext cx="1295477" cy="166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ody Bike Smart+">
            <a:extLst>
              <a:ext uri="{FF2B5EF4-FFF2-40B4-BE49-F238E27FC236}">
                <a16:creationId xmlns:a16="http://schemas.microsoft.com/office/drawing/2014/main" id="{45AADBE6-3973-4051-B769-2A5EE182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95" y="4193973"/>
            <a:ext cx="4215204" cy="42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945E8DB-DC32-4606-A46C-A04E2ED8BB84}"/>
              </a:ext>
            </a:extLst>
          </p:cNvPr>
          <p:cNvSpPr txBox="1"/>
          <p:nvPr/>
        </p:nvSpPr>
        <p:spPr>
          <a:xfrm>
            <a:off x="484748" y="1542366"/>
            <a:ext cx="6327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Kunne du tænke dig, at støtte BI Body Bike med en ny cykel?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9D830C7-023D-49D9-B804-4820F94D2A78}"/>
              </a:ext>
            </a:extLst>
          </p:cNvPr>
          <p:cNvCxnSpPr/>
          <p:nvPr/>
        </p:nvCxnSpPr>
        <p:spPr>
          <a:xfrm>
            <a:off x="512064" y="2006823"/>
            <a:ext cx="6016752" cy="0"/>
          </a:xfrm>
          <a:prstGeom prst="line">
            <a:avLst/>
          </a:prstGeom>
          <a:ln w="38100">
            <a:solidFill>
              <a:srgbClr val="F2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9CFCA957-D2C2-4A11-8ACC-F9B03F21A892}"/>
              </a:ext>
            </a:extLst>
          </p:cNvPr>
          <p:cNvSpPr txBox="1"/>
          <p:nvPr/>
        </p:nvSpPr>
        <p:spPr>
          <a:xfrm>
            <a:off x="1662701" y="2082445"/>
            <a:ext cx="404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rgbClr val="F2E50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HVIS JA, SÅ FÅR DU…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77157ED-5CCB-4582-A073-10E0EB972E81}"/>
              </a:ext>
            </a:extLst>
          </p:cNvPr>
          <p:cNvSpPr txBox="1"/>
          <p:nvPr/>
        </p:nvSpPr>
        <p:spPr>
          <a:xfrm>
            <a:off x="1293966" y="2635706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E500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Logo vist i Body Bike lokalet</a:t>
            </a:r>
          </a:p>
          <a:p>
            <a:pPr marL="342900" indent="-342900">
              <a:buClr>
                <a:srgbClr val="F2E500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Logo vist på vores FB side</a:t>
            </a:r>
          </a:p>
          <a:p>
            <a:pPr marL="342900" indent="-342900">
              <a:buClr>
                <a:srgbClr val="F2E500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Logo vist på vores hjemmeside</a:t>
            </a:r>
          </a:p>
          <a:p>
            <a:pPr marL="342900" indent="-342900">
              <a:buClr>
                <a:srgbClr val="F2E500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Logo vist, når vi holder events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02A359A-154A-4442-B5A7-6700D7E0CECB}"/>
              </a:ext>
            </a:extLst>
          </p:cNvPr>
          <p:cNvSpPr txBox="1"/>
          <p:nvPr/>
        </p:nvSpPr>
        <p:spPr>
          <a:xfrm>
            <a:off x="1804200" y="612920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2E50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10.000,- kr.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CC781C1-6852-4C06-9661-9A07A6234DB7}"/>
              </a:ext>
            </a:extLst>
          </p:cNvPr>
          <p:cNvSpPr txBox="1"/>
          <p:nvPr/>
        </p:nvSpPr>
        <p:spPr>
          <a:xfrm>
            <a:off x="3706958" y="5497358"/>
            <a:ext cx="2915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BI Body Bike har eksisteret i 9 år og er en afdeling under Billund Idrætsforening .</a:t>
            </a:r>
          </a:p>
          <a:p>
            <a:endParaRPr lang="da-DK" sz="1200" dirty="0">
              <a:solidFill>
                <a:srgbClr val="FFFFFF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r>
              <a:rPr lang="da-DK" sz="12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Vi tilbyder hold flere gange i ugen og forskellige events i løbet af sæsonen.</a:t>
            </a:r>
          </a:p>
          <a:p>
            <a:endParaRPr lang="da-DK" sz="1200" dirty="0">
              <a:solidFill>
                <a:srgbClr val="FFFFFF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r>
              <a:rPr lang="da-DK" sz="12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Alle – uanset alder - kan være med, hvis man over en 140 cm.</a:t>
            </a:r>
          </a:p>
          <a:p>
            <a:endParaRPr lang="da-DK" sz="1200" dirty="0">
              <a:solidFill>
                <a:srgbClr val="FFFFFF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r>
              <a:rPr lang="da-DK" sz="12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Vi holder til i Body Bike lokalet i Billund Idrætscenter.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E760F49-8CB5-448D-9F15-09AE29E78BCD}"/>
              </a:ext>
            </a:extLst>
          </p:cNvPr>
          <p:cNvSpPr txBox="1"/>
          <p:nvPr/>
        </p:nvSpPr>
        <p:spPr>
          <a:xfrm>
            <a:off x="461551" y="8245196"/>
            <a:ext cx="291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343537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KONTAKT</a:t>
            </a:r>
          </a:p>
          <a:p>
            <a:r>
              <a:rPr lang="da-DK" sz="1200" dirty="0">
                <a:solidFill>
                  <a:srgbClr val="343537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Heidi Munkgaard Schmidt</a:t>
            </a:r>
          </a:p>
          <a:p>
            <a:r>
              <a:rPr lang="da-DK" sz="1200" dirty="0">
                <a:solidFill>
                  <a:srgbClr val="343537"/>
                </a:solidFill>
                <a:latin typeface="72 Condensed" panose="020B0506030000000003" pitchFamily="34" charset="0"/>
                <a:cs typeface="72 Condensed" panose="020B0506030000000003" pitchFamily="34" charset="0"/>
                <a:hlinkClick r:id="rId4"/>
              </a:rPr>
              <a:t>Heidi.Munkgaard.Schmidt@gmail.com</a:t>
            </a:r>
            <a:endParaRPr lang="da-DK" sz="1200" dirty="0">
              <a:solidFill>
                <a:srgbClr val="343537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r>
              <a:rPr lang="da-DK" sz="1200" dirty="0">
                <a:solidFill>
                  <a:srgbClr val="343537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Mobil 2628 2460</a:t>
            </a:r>
          </a:p>
        </p:txBody>
      </p:sp>
    </p:spTree>
    <p:extLst>
      <p:ext uri="{BB962C8B-B14F-4D97-AF65-F5344CB8AC3E}">
        <p14:creationId xmlns:p14="http://schemas.microsoft.com/office/powerpoint/2010/main" val="92558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132</Words>
  <Application>Microsoft Office PowerPoint</Application>
  <PresentationFormat>A4-papir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72 Condensed</vt:lpstr>
      <vt:lpstr>Arial</vt:lpstr>
      <vt:lpstr>Calibri</vt:lpstr>
      <vt:lpstr>Calibri Light</vt:lpstr>
      <vt:lpstr>HELVETICA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Munkgaard Schmidt</dc:creator>
  <cp:lastModifiedBy>Heidi Munkgaard Schmidt</cp:lastModifiedBy>
  <cp:revision>3</cp:revision>
  <cp:lastPrinted>2022-01-26T18:05:59Z</cp:lastPrinted>
  <dcterms:created xsi:type="dcterms:W3CDTF">2022-01-26T17:01:41Z</dcterms:created>
  <dcterms:modified xsi:type="dcterms:W3CDTF">2022-01-26T18:12:45Z</dcterms:modified>
</cp:coreProperties>
</file>